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546475" cy="2203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4" userDrawn="1">
          <p15:clr>
            <a:srgbClr val="A4A3A4"/>
          </p15:clr>
        </p15:guide>
        <p15:guide id="2" pos="11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16" autoAdjust="0"/>
    <p:restoredTop sz="94660"/>
  </p:normalViewPr>
  <p:slideViewPr>
    <p:cSldViewPr snapToGrid="0" showGuides="1">
      <p:cViewPr varScale="1">
        <p:scale>
          <a:sx n="331" d="100"/>
          <a:sy n="331" d="100"/>
        </p:scale>
        <p:origin x="1332" y="240"/>
      </p:cViewPr>
      <p:guideLst>
        <p:guide orient="horz" pos="694"/>
        <p:guide pos="11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310" y="360611"/>
            <a:ext cx="2659856" cy="767127"/>
          </a:xfrm>
          <a:prstGeom prst="rect">
            <a:avLst/>
          </a:prstGeom>
        </p:spPr>
        <p:txBody>
          <a:bodyPr anchor="b"/>
          <a:lstStyle>
            <a:lvl1pPr algn="ctr">
              <a:defRPr sz="17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310" y="1157322"/>
            <a:ext cx="2659856" cy="5319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98"/>
            </a:lvl1pPr>
            <a:lvl2pPr marL="132999" indent="0" algn="ctr">
              <a:buNone/>
              <a:defRPr sz="582"/>
            </a:lvl2pPr>
            <a:lvl3pPr marL="265999" indent="0" algn="ctr">
              <a:buNone/>
              <a:defRPr sz="524"/>
            </a:lvl3pPr>
            <a:lvl4pPr marL="398998" indent="0" algn="ctr">
              <a:buNone/>
              <a:defRPr sz="465"/>
            </a:lvl4pPr>
            <a:lvl5pPr marL="531998" indent="0" algn="ctr">
              <a:buNone/>
              <a:defRPr sz="465"/>
            </a:lvl5pPr>
            <a:lvl6pPr marL="664997" indent="0" algn="ctr">
              <a:buNone/>
              <a:defRPr sz="465"/>
            </a:lvl6pPr>
            <a:lvl7pPr marL="797997" indent="0" algn="ctr">
              <a:buNone/>
              <a:defRPr sz="465"/>
            </a:lvl7pPr>
            <a:lvl8pPr marL="930996" indent="0" algn="ctr">
              <a:buNone/>
              <a:defRPr sz="465"/>
            </a:lvl8pPr>
            <a:lvl9pPr marL="1063996" indent="0" algn="ctr">
              <a:buNone/>
              <a:defRPr sz="46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160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20" y="117314"/>
            <a:ext cx="3058835" cy="42589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20" y="586566"/>
            <a:ext cx="3058835" cy="139806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238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37946" y="117313"/>
            <a:ext cx="764709" cy="1867322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20" y="117313"/>
            <a:ext cx="2249795" cy="18673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525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20" y="117314"/>
            <a:ext cx="3058835" cy="42589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20" y="586566"/>
            <a:ext cx="3058835" cy="1398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048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73" y="549333"/>
            <a:ext cx="3058835" cy="916574"/>
          </a:xfrm>
          <a:prstGeom prst="rect">
            <a:avLst/>
          </a:prstGeom>
        </p:spPr>
        <p:txBody>
          <a:bodyPr anchor="b"/>
          <a:lstStyle>
            <a:lvl1pPr>
              <a:defRPr sz="17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973" y="1474577"/>
            <a:ext cx="3058835" cy="4820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98">
                <a:solidFill>
                  <a:schemeClr val="tx1">
                    <a:tint val="75000"/>
                  </a:schemeClr>
                </a:solidFill>
              </a:defRPr>
            </a:lvl1pPr>
            <a:lvl2pPr marL="132999" indent="0">
              <a:buNone/>
              <a:defRPr sz="582">
                <a:solidFill>
                  <a:schemeClr val="tx1">
                    <a:tint val="75000"/>
                  </a:schemeClr>
                </a:solidFill>
              </a:defRPr>
            </a:lvl2pPr>
            <a:lvl3pPr marL="265999" indent="0">
              <a:buNone/>
              <a:defRPr sz="524">
                <a:solidFill>
                  <a:schemeClr val="tx1">
                    <a:tint val="75000"/>
                  </a:schemeClr>
                </a:solidFill>
              </a:defRPr>
            </a:lvl3pPr>
            <a:lvl4pPr marL="398998" indent="0">
              <a:buNone/>
              <a:defRPr sz="465">
                <a:solidFill>
                  <a:schemeClr val="tx1">
                    <a:tint val="75000"/>
                  </a:schemeClr>
                </a:solidFill>
              </a:defRPr>
            </a:lvl4pPr>
            <a:lvl5pPr marL="531998" indent="0">
              <a:buNone/>
              <a:defRPr sz="465">
                <a:solidFill>
                  <a:schemeClr val="tx1">
                    <a:tint val="75000"/>
                  </a:schemeClr>
                </a:solidFill>
              </a:defRPr>
            </a:lvl5pPr>
            <a:lvl6pPr marL="664997" indent="0">
              <a:buNone/>
              <a:defRPr sz="465">
                <a:solidFill>
                  <a:schemeClr val="tx1">
                    <a:tint val="75000"/>
                  </a:schemeClr>
                </a:solidFill>
              </a:defRPr>
            </a:lvl6pPr>
            <a:lvl7pPr marL="797997" indent="0">
              <a:buNone/>
              <a:defRPr sz="465">
                <a:solidFill>
                  <a:schemeClr val="tx1">
                    <a:tint val="75000"/>
                  </a:schemeClr>
                </a:solidFill>
              </a:defRPr>
            </a:lvl7pPr>
            <a:lvl8pPr marL="930996" indent="0">
              <a:buNone/>
              <a:defRPr sz="465">
                <a:solidFill>
                  <a:schemeClr val="tx1">
                    <a:tint val="75000"/>
                  </a:schemeClr>
                </a:solidFill>
              </a:defRPr>
            </a:lvl8pPr>
            <a:lvl9pPr marL="1063996" indent="0">
              <a:buNone/>
              <a:defRPr sz="4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354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20" y="117314"/>
            <a:ext cx="3058835" cy="42589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20" y="586566"/>
            <a:ext cx="1507252" cy="1398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403" y="586566"/>
            <a:ext cx="1507252" cy="1398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280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82" y="117314"/>
            <a:ext cx="3058835" cy="42589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282" y="540151"/>
            <a:ext cx="1500325" cy="26472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98" b="1"/>
            </a:lvl1pPr>
            <a:lvl2pPr marL="132999" indent="0">
              <a:buNone/>
              <a:defRPr sz="582" b="1"/>
            </a:lvl2pPr>
            <a:lvl3pPr marL="265999" indent="0">
              <a:buNone/>
              <a:defRPr sz="524" b="1"/>
            </a:lvl3pPr>
            <a:lvl4pPr marL="398998" indent="0">
              <a:buNone/>
              <a:defRPr sz="465" b="1"/>
            </a:lvl4pPr>
            <a:lvl5pPr marL="531998" indent="0">
              <a:buNone/>
              <a:defRPr sz="465" b="1"/>
            </a:lvl5pPr>
            <a:lvl6pPr marL="664997" indent="0">
              <a:buNone/>
              <a:defRPr sz="465" b="1"/>
            </a:lvl6pPr>
            <a:lvl7pPr marL="797997" indent="0">
              <a:buNone/>
              <a:defRPr sz="465" b="1"/>
            </a:lvl7pPr>
            <a:lvl8pPr marL="930996" indent="0">
              <a:buNone/>
              <a:defRPr sz="465" b="1"/>
            </a:lvl8pPr>
            <a:lvl9pPr marL="1063996" indent="0">
              <a:buNone/>
              <a:defRPr sz="46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282" y="804872"/>
            <a:ext cx="1500325" cy="1183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95403" y="540151"/>
            <a:ext cx="1507714" cy="26472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98" b="1"/>
            </a:lvl1pPr>
            <a:lvl2pPr marL="132999" indent="0">
              <a:buNone/>
              <a:defRPr sz="582" b="1"/>
            </a:lvl2pPr>
            <a:lvl3pPr marL="265999" indent="0">
              <a:buNone/>
              <a:defRPr sz="524" b="1"/>
            </a:lvl3pPr>
            <a:lvl4pPr marL="398998" indent="0">
              <a:buNone/>
              <a:defRPr sz="465" b="1"/>
            </a:lvl4pPr>
            <a:lvl5pPr marL="531998" indent="0">
              <a:buNone/>
              <a:defRPr sz="465" b="1"/>
            </a:lvl5pPr>
            <a:lvl6pPr marL="664997" indent="0">
              <a:buNone/>
              <a:defRPr sz="465" b="1"/>
            </a:lvl6pPr>
            <a:lvl7pPr marL="797997" indent="0">
              <a:buNone/>
              <a:defRPr sz="465" b="1"/>
            </a:lvl7pPr>
            <a:lvl8pPr marL="930996" indent="0">
              <a:buNone/>
              <a:defRPr sz="465" b="1"/>
            </a:lvl8pPr>
            <a:lvl9pPr marL="1063996" indent="0">
              <a:buNone/>
              <a:defRPr sz="46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95403" y="804872"/>
            <a:ext cx="1507714" cy="1183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870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20" y="117314"/>
            <a:ext cx="3058835" cy="42589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529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36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82" y="146897"/>
            <a:ext cx="1143830" cy="514138"/>
          </a:xfrm>
          <a:prstGeom prst="rect">
            <a:avLst/>
          </a:prstGeom>
        </p:spPr>
        <p:txBody>
          <a:bodyPr anchor="b"/>
          <a:lstStyle>
            <a:lvl1pPr>
              <a:defRPr sz="9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7714" y="317256"/>
            <a:ext cx="1795403" cy="1565878"/>
          </a:xfrm>
          <a:prstGeom prst="rect">
            <a:avLst/>
          </a:prstGeom>
        </p:spPr>
        <p:txBody>
          <a:bodyPr/>
          <a:lstStyle>
            <a:lvl1pPr>
              <a:defRPr sz="931"/>
            </a:lvl1pPr>
            <a:lvl2pPr>
              <a:defRPr sz="815"/>
            </a:lvl2pPr>
            <a:lvl3pPr>
              <a:defRPr sz="698"/>
            </a:lvl3pPr>
            <a:lvl4pPr>
              <a:defRPr sz="582"/>
            </a:lvl4pPr>
            <a:lvl5pPr>
              <a:defRPr sz="582"/>
            </a:lvl5pPr>
            <a:lvl6pPr>
              <a:defRPr sz="582"/>
            </a:lvl6pPr>
            <a:lvl7pPr>
              <a:defRPr sz="582"/>
            </a:lvl7pPr>
            <a:lvl8pPr>
              <a:defRPr sz="582"/>
            </a:lvl8pPr>
            <a:lvl9pPr>
              <a:defRPr sz="58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4282" y="661035"/>
            <a:ext cx="1143830" cy="12246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5"/>
            </a:lvl1pPr>
            <a:lvl2pPr marL="132999" indent="0">
              <a:buNone/>
              <a:defRPr sz="407"/>
            </a:lvl2pPr>
            <a:lvl3pPr marL="265999" indent="0">
              <a:buNone/>
              <a:defRPr sz="349"/>
            </a:lvl3pPr>
            <a:lvl4pPr marL="398998" indent="0">
              <a:buNone/>
              <a:defRPr sz="291"/>
            </a:lvl4pPr>
            <a:lvl5pPr marL="531998" indent="0">
              <a:buNone/>
              <a:defRPr sz="291"/>
            </a:lvl5pPr>
            <a:lvl6pPr marL="664997" indent="0">
              <a:buNone/>
              <a:defRPr sz="291"/>
            </a:lvl6pPr>
            <a:lvl7pPr marL="797997" indent="0">
              <a:buNone/>
              <a:defRPr sz="291"/>
            </a:lvl7pPr>
            <a:lvl8pPr marL="930996" indent="0">
              <a:buNone/>
              <a:defRPr sz="291"/>
            </a:lvl8pPr>
            <a:lvl9pPr marL="1063996" indent="0">
              <a:buNone/>
              <a:defRPr sz="29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525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82" y="146897"/>
            <a:ext cx="1143830" cy="514138"/>
          </a:xfrm>
          <a:prstGeom prst="rect">
            <a:avLst/>
          </a:prstGeom>
        </p:spPr>
        <p:txBody>
          <a:bodyPr anchor="b"/>
          <a:lstStyle>
            <a:lvl1pPr>
              <a:defRPr sz="9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07714" y="317256"/>
            <a:ext cx="1795403" cy="15658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931"/>
            </a:lvl1pPr>
            <a:lvl2pPr marL="132999" indent="0">
              <a:buNone/>
              <a:defRPr sz="815"/>
            </a:lvl2pPr>
            <a:lvl3pPr marL="265999" indent="0">
              <a:buNone/>
              <a:defRPr sz="698"/>
            </a:lvl3pPr>
            <a:lvl4pPr marL="398998" indent="0">
              <a:buNone/>
              <a:defRPr sz="582"/>
            </a:lvl4pPr>
            <a:lvl5pPr marL="531998" indent="0">
              <a:buNone/>
              <a:defRPr sz="582"/>
            </a:lvl5pPr>
            <a:lvl6pPr marL="664997" indent="0">
              <a:buNone/>
              <a:defRPr sz="582"/>
            </a:lvl6pPr>
            <a:lvl7pPr marL="797997" indent="0">
              <a:buNone/>
              <a:defRPr sz="582"/>
            </a:lvl7pPr>
            <a:lvl8pPr marL="930996" indent="0">
              <a:buNone/>
              <a:defRPr sz="582"/>
            </a:lvl8pPr>
            <a:lvl9pPr marL="1063996" indent="0">
              <a:buNone/>
              <a:defRPr sz="58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4282" y="661035"/>
            <a:ext cx="1143830" cy="12246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5"/>
            </a:lvl1pPr>
            <a:lvl2pPr marL="132999" indent="0">
              <a:buNone/>
              <a:defRPr sz="407"/>
            </a:lvl2pPr>
            <a:lvl3pPr marL="265999" indent="0">
              <a:buNone/>
              <a:defRPr sz="349"/>
            </a:lvl3pPr>
            <a:lvl4pPr marL="398998" indent="0">
              <a:buNone/>
              <a:defRPr sz="291"/>
            </a:lvl4pPr>
            <a:lvl5pPr marL="531998" indent="0">
              <a:buNone/>
              <a:defRPr sz="291"/>
            </a:lvl5pPr>
            <a:lvl6pPr marL="664997" indent="0">
              <a:buNone/>
              <a:defRPr sz="291"/>
            </a:lvl6pPr>
            <a:lvl7pPr marL="797997" indent="0">
              <a:buNone/>
              <a:defRPr sz="291"/>
            </a:lvl7pPr>
            <a:lvl8pPr marL="930996" indent="0">
              <a:buNone/>
              <a:defRPr sz="291"/>
            </a:lvl8pPr>
            <a:lvl9pPr marL="1063996" indent="0">
              <a:buNone/>
              <a:defRPr sz="29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20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A75A410D-DAD5-4248-ACB1-D07109072EE6}" type="datetimeFigureOut">
              <a:rPr lang="es-CO" smtClean="0"/>
              <a:t>16/12/2024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4770" y="2042272"/>
            <a:ext cx="1196935" cy="11731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504698" y="2042272"/>
            <a:ext cx="797957" cy="117313"/>
          </a:xfrm>
          <a:prstGeom prst="rect">
            <a:avLst/>
          </a:prstGeom>
        </p:spPr>
        <p:txBody>
          <a:bodyPr/>
          <a:lstStyle/>
          <a:p>
            <a:fld id="{043B35A5-D91D-4280-826C-647E831E550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106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942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5999" rtl="0" eaLnBrk="1" latinLnBrk="0" hangingPunct="1">
        <a:lnSpc>
          <a:spcPct val="90000"/>
        </a:lnSpc>
        <a:spcBef>
          <a:spcPct val="0"/>
        </a:spcBef>
        <a:buNone/>
        <a:defRPr sz="1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500" indent="-66500" algn="l" defTabSz="26599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815" kern="1200">
          <a:solidFill>
            <a:schemeClr val="tx1"/>
          </a:solidFill>
          <a:latin typeface="+mn-lt"/>
          <a:ea typeface="+mn-ea"/>
          <a:cs typeface="+mn-cs"/>
        </a:defRPr>
      </a:lvl1pPr>
      <a:lvl2pPr marL="199499" indent="-66500" algn="l" defTabSz="265999" rtl="0" eaLnBrk="1" latinLnBrk="0" hangingPunct="1">
        <a:lnSpc>
          <a:spcPct val="90000"/>
        </a:lnSpc>
        <a:spcBef>
          <a:spcPts val="145"/>
        </a:spcBef>
        <a:buFont typeface="Arial" panose="020B0604020202020204" pitchFamily="34" charset="0"/>
        <a:buChar char="•"/>
        <a:defRPr sz="698" kern="1200">
          <a:solidFill>
            <a:schemeClr val="tx1"/>
          </a:solidFill>
          <a:latin typeface="+mn-lt"/>
          <a:ea typeface="+mn-ea"/>
          <a:cs typeface="+mn-cs"/>
        </a:defRPr>
      </a:lvl2pPr>
      <a:lvl3pPr marL="332499" indent="-66500" algn="l" defTabSz="265999" rtl="0" eaLnBrk="1" latinLnBrk="0" hangingPunct="1">
        <a:lnSpc>
          <a:spcPct val="90000"/>
        </a:lnSpc>
        <a:spcBef>
          <a:spcPts val="145"/>
        </a:spcBef>
        <a:buFont typeface="Arial" panose="020B0604020202020204" pitchFamily="34" charset="0"/>
        <a:buChar char="•"/>
        <a:defRPr sz="582" kern="1200">
          <a:solidFill>
            <a:schemeClr val="tx1"/>
          </a:solidFill>
          <a:latin typeface="+mn-lt"/>
          <a:ea typeface="+mn-ea"/>
          <a:cs typeface="+mn-cs"/>
        </a:defRPr>
      </a:lvl3pPr>
      <a:lvl4pPr marL="465498" indent="-66500" algn="l" defTabSz="265999" rtl="0" eaLnBrk="1" latinLnBrk="0" hangingPunct="1">
        <a:lnSpc>
          <a:spcPct val="90000"/>
        </a:lnSpc>
        <a:spcBef>
          <a:spcPts val="145"/>
        </a:spcBef>
        <a:buFont typeface="Arial" panose="020B0604020202020204" pitchFamily="34" charset="0"/>
        <a:buChar char="•"/>
        <a:defRPr sz="524" kern="1200">
          <a:solidFill>
            <a:schemeClr val="tx1"/>
          </a:solidFill>
          <a:latin typeface="+mn-lt"/>
          <a:ea typeface="+mn-ea"/>
          <a:cs typeface="+mn-cs"/>
        </a:defRPr>
      </a:lvl4pPr>
      <a:lvl5pPr marL="598498" indent="-66500" algn="l" defTabSz="265999" rtl="0" eaLnBrk="1" latinLnBrk="0" hangingPunct="1">
        <a:lnSpc>
          <a:spcPct val="90000"/>
        </a:lnSpc>
        <a:spcBef>
          <a:spcPts val="145"/>
        </a:spcBef>
        <a:buFont typeface="Arial" panose="020B0604020202020204" pitchFamily="34" charset="0"/>
        <a:buChar char="•"/>
        <a:defRPr sz="524" kern="1200">
          <a:solidFill>
            <a:schemeClr val="tx1"/>
          </a:solidFill>
          <a:latin typeface="+mn-lt"/>
          <a:ea typeface="+mn-ea"/>
          <a:cs typeface="+mn-cs"/>
        </a:defRPr>
      </a:lvl5pPr>
      <a:lvl6pPr marL="731497" indent="-66500" algn="l" defTabSz="265999" rtl="0" eaLnBrk="1" latinLnBrk="0" hangingPunct="1">
        <a:lnSpc>
          <a:spcPct val="90000"/>
        </a:lnSpc>
        <a:spcBef>
          <a:spcPts val="145"/>
        </a:spcBef>
        <a:buFont typeface="Arial" panose="020B0604020202020204" pitchFamily="34" charset="0"/>
        <a:buChar char="•"/>
        <a:defRPr sz="524" kern="1200">
          <a:solidFill>
            <a:schemeClr val="tx1"/>
          </a:solidFill>
          <a:latin typeface="+mn-lt"/>
          <a:ea typeface="+mn-ea"/>
          <a:cs typeface="+mn-cs"/>
        </a:defRPr>
      </a:lvl6pPr>
      <a:lvl7pPr marL="864497" indent="-66500" algn="l" defTabSz="265999" rtl="0" eaLnBrk="1" latinLnBrk="0" hangingPunct="1">
        <a:lnSpc>
          <a:spcPct val="90000"/>
        </a:lnSpc>
        <a:spcBef>
          <a:spcPts val="145"/>
        </a:spcBef>
        <a:buFont typeface="Arial" panose="020B0604020202020204" pitchFamily="34" charset="0"/>
        <a:buChar char="•"/>
        <a:defRPr sz="524" kern="1200">
          <a:solidFill>
            <a:schemeClr val="tx1"/>
          </a:solidFill>
          <a:latin typeface="+mn-lt"/>
          <a:ea typeface="+mn-ea"/>
          <a:cs typeface="+mn-cs"/>
        </a:defRPr>
      </a:lvl7pPr>
      <a:lvl8pPr marL="997496" indent="-66500" algn="l" defTabSz="265999" rtl="0" eaLnBrk="1" latinLnBrk="0" hangingPunct="1">
        <a:lnSpc>
          <a:spcPct val="90000"/>
        </a:lnSpc>
        <a:spcBef>
          <a:spcPts val="145"/>
        </a:spcBef>
        <a:buFont typeface="Arial" panose="020B0604020202020204" pitchFamily="34" charset="0"/>
        <a:buChar char="•"/>
        <a:defRPr sz="524" kern="1200">
          <a:solidFill>
            <a:schemeClr val="tx1"/>
          </a:solidFill>
          <a:latin typeface="+mn-lt"/>
          <a:ea typeface="+mn-ea"/>
          <a:cs typeface="+mn-cs"/>
        </a:defRPr>
      </a:lvl8pPr>
      <a:lvl9pPr marL="1130496" indent="-66500" algn="l" defTabSz="265999" rtl="0" eaLnBrk="1" latinLnBrk="0" hangingPunct="1">
        <a:lnSpc>
          <a:spcPct val="90000"/>
        </a:lnSpc>
        <a:spcBef>
          <a:spcPts val="145"/>
        </a:spcBef>
        <a:buFont typeface="Arial" panose="020B0604020202020204" pitchFamily="34" charset="0"/>
        <a:buChar char="•"/>
        <a:defRPr sz="5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5999" rtl="0" eaLnBrk="1" latinLnBrk="0" hangingPunct="1">
        <a:defRPr sz="524" kern="1200">
          <a:solidFill>
            <a:schemeClr val="tx1"/>
          </a:solidFill>
          <a:latin typeface="+mn-lt"/>
          <a:ea typeface="+mn-ea"/>
          <a:cs typeface="+mn-cs"/>
        </a:defRPr>
      </a:lvl1pPr>
      <a:lvl2pPr marL="132999" algn="l" defTabSz="265999" rtl="0" eaLnBrk="1" latinLnBrk="0" hangingPunct="1">
        <a:defRPr sz="524" kern="1200">
          <a:solidFill>
            <a:schemeClr val="tx1"/>
          </a:solidFill>
          <a:latin typeface="+mn-lt"/>
          <a:ea typeface="+mn-ea"/>
          <a:cs typeface="+mn-cs"/>
        </a:defRPr>
      </a:lvl2pPr>
      <a:lvl3pPr marL="265999" algn="l" defTabSz="265999" rtl="0" eaLnBrk="1" latinLnBrk="0" hangingPunct="1">
        <a:defRPr sz="524" kern="1200">
          <a:solidFill>
            <a:schemeClr val="tx1"/>
          </a:solidFill>
          <a:latin typeface="+mn-lt"/>
          <a:ea typeface="+mn-ea"/>
          <a:cs typeface="+mn-cs"/>
        </a:defRPr>
      </a:lvl3pPr>
      <a:lvl4pPr marL="398998" algn="l" defTabSz="265999" rtl="0" eaLnBrk="1" latinLnBrk="0" hangingPunct="1">
        <a:defRPr sz="524" kern="1200">
          <a:solidFill>
            <a:schemeClr val="tx1"/>
          </a:solidFill>
          <a:latin typeface="+mn-lt"/>
          <a:ea typeface="+mn-ea"/>
          <a:cs typeface="+mn-cs"/>
        </a:defRPr>
      </a:lvl4pPr>
      <a:lvl5pPr marL="531998" algn="l" defTabSz="265999" rtl="0" eaLnBrk="1" latinLnBrk="0" hangingPunct="1">
        <a:defRPr sz="524" kern="1200">
          <a:solidFill>
            <a:schemeClr val="tx1"/>
          </a:solidFill>
          <a:latin typeface="+mn-lt"/>
          <a:ea typeface="+mn-ea"/>
          <a:cs typeface="+mn-cs"/>
        </a:defRPr>
      </a:lvl5pPr>
      <a:lvl6pPr marL="664997" algn="l" defTabSz="265999" rtl="0" eaLnBrk="1" latinLnBrk="0" hangingPunct="1">
        <a:defRPr sz="524" kern="1200">
          <a:solidFill>
            <a:schemeClr val="tx1"/>
          </a:solidFill>
          <a:latin typeface="+mn-lt"/>
          <a:ea typeface="+mn-ea"/>
          <a:cs typeface="+mn-cs"/>
        </a:defRPr>
      </a:lvl6pPr>
      <a:lvl7pPr marL="797997" algn="l" defTabSz="265999" rtl="0" eaLnBrk="1" latinLnBrk="0" hangingPunct="1">
        <a:defRPr sz="524" kern="1200">
          <a:solidFill>
            <a:schemeClr val="tx1"/>
          </a:solidFill>
          <a:latin typeface="+mn-lt"/>
          <a:ea typeface="+mn-ea"/>
          <a:cs typeface="+mn-cs"/>
        </a:defRPr>
      </a:lvl7pPr>
      <a:lvl8pPr marL="930996" algn="l" defTabSz="265999" rtl="0" eaLnBrk="1" latinLnBrk="0" hangingPunct="1">
        <a:defRPr sz="524" kern="1200">
          <a:solidFill>
            <a:schemeClr val="tx1"/>
          </a:solidFill>
          <a:latin typeface="+mn-lt"/>
          <a:ea typeface="+mn-ea"/>
          <a:cs typeface="+mn-cs"/>
        </a:defRPr>
      </a:lvl8pPr>
      <a:lvl9pPr marL="1063996" algn="l" defTabSz="265999" rtl="0" eaLnBrk="1" latinLnBrk="0" hangingPunct="1">
        <a:defRPr sz="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7804B4E-3945-B236-B857-BF526F89C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4" y="934"/>
            <a:ext cx="3545607" cy="220158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7C2C824-65A3-4DB4-9D6A-64535832E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07801" y="566324"/>
            <a:ext cx="1015452" cy="133053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0D3C298C-B1A3-482A-8DC2-4807810FD5BA}"/>
              </a:ext>
            </a:extLst>
          </p:cNvPr>
          <p:cNvSpPr txBox="1"/>
          <p:nvPr/>
        </p:nvSpPr>
        <p:spPr>
          <a:xfrm>
            <a:off x="152072" y="634303"/>
            <a:ext cx="22095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>
                <a:latin typeface="Trebuchet MS" panose="020B0603020202020204" pitchFamily="34" charset="0"/>
              </a:rPr>
              <a:t>Escribe aquí tus nombres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34C0876-6250-444E-A3B3-393E551BE9E1}"/>
              </a:ext>
            </a:extLst>
          </p:cNvPr>
          <p:cNvSpPr txBox="1"/>
          <p:nvPr/>
        </p:nvSpPr>
        <p:spPr>
          <a:xfrm>
            <a:off x="765928" y="1569147"/>
            <a:ext cx="1458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latin typeface="Trebuchet MS" panose="020B0603020202020204" pitchFamily="34" charset="0"/>
              </a:rPr>
              <a:t>XXX-XXX</a:t>
            </a:r>
            <a:endParaRPr lang="es-CO" sz="1400" b="1" dirty="0">
              <a:latin typeface="Trebuchet MS" panose="020B0603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F980664-9FDE-41A5-AF3E-07AF6F00923A}"/>
              </a:ext>
            </a:extLst>
          </p:cNvPr>
          <p:cNvSpPr txBox="1"/>
          <p:nvPr/>
        </p:nvSpPr>
        <p:spPr>
          <a:xfrm>
            <a:off x="1084640" y="1896358"/>
            <a:ext cx="165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latin typeface="Trebuchet MS" panose="020B0603020202020204" pitchFamily="34" charset="0"/>
              </a:rPr>
              <a:t>XXXXXXXXX</a:t>
            </a:r>
            <a:endParaRPr lang="es-CO" sz="1400" b="1" dirty="0">
              <a:latin typeface="Trebuchet MS" panose="020B0603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8753729-C5EC-E697-C917-6B765BE9CF04}"/>
              </a:ext>
            </a:extLst>
          </p:cNvPr>
          <p:cNvSpPr txBox="1"/>
          <p:nvPr/>
        </p:nvSpPr>
        <p:spPr>
          <a:xfrm>
            <a:off x="146302" y="977675"/>
            <a:ext cx="20228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>
                <a:latin typeface="Trebuchet MS" panose="020B0603020202020204" pitchFamily="34" charset="0"/>
              </a:rPr>
              <a:t>Escribe aquí tus apellidos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95CF3F1-BFA9-095F-BC75-A63EE0BB8CF7}"/>
              </a:ext>
            </a:extLst>
          </p:cNvPr>
          <p:cNvSpPr txBox="1"/>
          <p:nvPr/>
        </p:nvSpPr>
        <p:spPr>
          <a:xfrm>
            <a:off x="155674" y="1301017"/>
            <a:ext cx="983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>
                <a:latin typeface="Trebuchet MS" panose="020B0603020202020204" pitchFamily="34" charset="0"/>
              </a:rPr>
              <a:t>XXXX</a:t>
            </a:r>
          </a:p>
        </p:txBody>
      </p:sp>
    </p:spTree>
    <p:extLst>
      <p:ext uri="{BB962C8B-B14F-4D97-AF65-F5344CB8AC3E}">
        <p14:creationId xmlns:p14="http://schemas.microsoft.com/office/powerpoint/2010/main" val="1360323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</TotalTime>
  <Words>11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Vicente Gómez Alvarez</dc:creator>
  <cp:lastModifiedBy>José Vicente Gómez Alvarez</cp:lastModifiedBy>
  <cp:revision>22</cp:revision>
  <dcterms:created xsi:type="dcterms:W3CDTF">2021-02-03T19:44:42Z</dcterms:created>
  <dcterms:modified xsi:type="dcterms:W3CDTF">2024-12-17T02:02:36Z</dcterms:modified>
</cp:coreProperties>
</file>