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4679950" cy="360045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14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6" autoAdjust="0"/>
    <p:restoredTop sz="94660"/>
  </p:normalViewPr>
  <p:slideViewPr>
    <p:cSldViewPr snapToGrid="0" showGuides="1">
      <p:cViewPr varScale="1">
        <p:scale>
          <a:sx n="307" d="100"/>
          <a:sy n="307" d="100"/>
        </p:scale>
        <p:origin x="2300" y="156"/>
      </p:cViewPr>
      <p:guideLst>
        <p:guide orient="horz" pos="1134"/>
        <p:guide pos="1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589241"/>
            <a:ext cx="3977958" cy="1253490"/>
          </a:xfrm>
        </p:spPr>
        <p:txBody>
          <a:bodyPr anchor="b"/>
          <a:lstStyle>
            <a:lvl1pPr algn="ctr">
              <a:defRPr sz="307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4" y="1891070"/>
            <a:ext cx="3509963" cy="869275"/>
          </a:xfrm>
        </p:spPr>
        <p:txBody>
          <a:bodyPr/>
          <a:lstStyle>
            <a:lvl1pPr marL="0" indent="0" algn="ctr">
              <a:buNone/>
              <a:defRPr sz="1228"/>
            </a:lvl1pPr>
            <a:lvl2pPr marL="233995" indent="0" algn="ctr">
              <a:buNone/>
              <a:defRPr sz="1024"/>
            </a:lvl2pPr>
            <a:lvl3pPr marL="467990" indent="0" algn="ctr">
              <a:buNone/>
              <a:defRPr sz="921"/>
            </a:lvl3pPr>
            <a:lvl4pPr marL="701985" indent="0" algn="ctr">
              <a:buNone/>
              <a:defRPr sz="819"/>
            </a:lvl4pPr>
            <a:lvl5pPr marL="935980" indent="0" algn="ctr">
              <a:buNone/>
              <a:defRPr sz="819"/>
            </a:lvl5pPr>
            <a:lvl6pPr marL="1169975" indent="0" algn="ctr">
              <a:buNone/>
              <a:defRPr sz="819"/>
            </a:lvl6pPr>
            <a:lvl7pPr marL="1403970" indent="0" algn="ctr">
              <a:buNone/>
              <a:defRPr sz="819"/>
            </a:lvl7pPr>
            <a:lvl8pPr marL="1637965" indent="0" algn="ctr">
              <a:buNone/>
              <a:defRPr sz="819"/>
            </a:lvl8pPr>
            <a:lvl9pPr marL="1871960" indent="0" algn="ctr">
              <a:buNone/>
              <a:defRPr sz="81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278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53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90" y="191691"/>
            <a:ext cx="1009114" cy="30512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7" y="191691"/>
            <a:ext cx="2968843" cy="305121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46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24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" y="897613"/>
            <a:ext cx="4036457" cy="1497687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" y="2409469"/>
            <a:ext cx="4036457" cy="787598"/>
          </a:xfrm>
        </p:spPr>
        <p:txBody>
          <a:bodyPr/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23399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2pPr>
            <a:lvl3pPr marL="467990" indent="0">
              <a:buNone/>
              <a:defRPr sz="921">
                <a:solidFill>
                  <a:schemeClr val="tx1">
                    <a:tint val="75000"/>
                  </a:schemeClr>
                </a:solidFill>
              </a:defRPr>
            </a:lvl3pPr>
            <a:lvl4pPr marL="70198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4pPr>
            <a:lvl5pPr marL="93598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5pPr>
            <a:lvl6pPr marL="116997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6pPr>
            <a:lvl7pPr marL="140397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7pPr>
            <a:lvl8pPr marL="163796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8pPr>
            <a:lvl9pPr marL="187196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966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" y="958453"/>
            <a:ext cx="1988979" cy="22844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5" y="958453"/>
            <a:ext cx="1988979" cy="22844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53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191691"/>
            <a:ext cx="4036457" cy="6959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7" y="882610"/>
            <a:ext cx="1979838" cy="432554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7" y="1315164"/>
            <a:ext cx="1979838" cy="193440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5" y="882610"/>
            <a:ext cx="1989588" cy="432554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5" y="1315164"/>
            <a:ext cx="1989588" cy="193440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54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5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22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240030"/>
            <a:ext cx="1509406" cy="840105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" y="518399"/>
            <a:ext cx="2369225" cy="2558653"/>
          </a:xfrm>
        </p:spPr>
        <p:txBody>
          <a:bodyPr/>
          <a:lstStyle>
            <a:lvl1pPr>
              <a:defRPr sz="1638"/>
            </a:lvl1pPr>
            <a:lvl2pPr>
              <a:defRPr sz="1433"/>
            </a:lvl2pPr>
            <a:lvl3pPr>
              <a:defRPr sz="1228"/>
            </a:lvl3pPr>
            <a:lvl4pPr>
              <a:defRPr sz="1024"/>
            </a:lvl4pPr>
            <a:lvl5pPr>
              <a:defRPr sz="1024"/>
            </a:lvl5pPr>
            <a:lvl6pPr>
              <a:defRPr sz="1024"/>
            </a:lvl6pPr>
            <a:lvl7pPr>
              <a:defRPr sz="1024"/>
            </a:lvl7pPr>
            <a:lvl8pPr>
              <a:defRPr sz="1024"/>
            </a:lvl8pPr>
            <a:lvl9pPr>
              <a:defRPr sz="102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1080135"/>
            <a:ext cx="1509406" cy="2001084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967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240030"/>
            <a:ext cx="1509406" cy="840105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" y="518399"/>
            <a:ext cx="2369225" cy="2558653"/>
          </a:xfrm>
        </p:spPr>
        <p:txBody>
          <a:bodyPr anchor="t"/>
          <a:lstStyle>
            <a:lvl1pPr marL="0" indent="0">
              <a:buNone/>
              <a:defRPr sz="1638"/>
            </a:lvl1pPr>
            <a:lvl2pPr marL="233995" indent="0">
              <a:buNone/>
              <a:defRPr sz="1433"/>
            </a:lvl2pPr>
            <a:lvl3pPr marL="467990" indent="0">
              <a:buNone/>
              <a:defRPr sz="1228"/>
            </a:lvl3pPr>
            <a:lvl4pPr marL="701985" indent="0">
              <a:buNone/>
              <a:defRPr sz="1024"/>
            </a:lvl4pPr>
            <a:lvl5pPr marL="935980" indent="0">
              <a:buNone/>
              <a:defRPr sz="1024"/>
            </a:lvl5pPr>
            <a:lvl6pPr marL="1169975" indent="0">
              <a:buNone/>
              <a:defRPr sz="1024"/>
            </a:lvl6pPr>
            <a:lvl7pPr marL="1403970" indent="0">
              <a:buNone/>
              <a:defRPr sz="1024"/>
            </a:lvl7pPr>
            <a:lvl8pPr marL="1637965" indent="0">
              <a:buNone/>
              <a:defRPr sz="1024"/>
            </a:lvl8pPr>
            <a:lvl9pPr marL="1871960" indent="0">
              <a:buNone/>
              <a:defRPr sz="102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1080135"/>
            <a:ext cx="1509406" cy="2001084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410D-DAD5-4248-ACB1-D07109072EE6}" type="datetimeFigureOut">
              <a:rPr lang="es-CO" smtClean="0"/>
              <a:t>16/12/2024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35A5-D91D-4280-826C-647E831E55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54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7" y="191691"/>
            <a:ext cx="4036457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7" y="958453"/>
            <a:ext cx="4036457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" y="3337084"/>
            <a:ext cx="105298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4" y="3337084"/>
            <a:ext cx="1579483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5" y="3337084"/>
            <a:ext cx="105298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67990" rtl="0" eaLnBrk="1" latinLnBrk="0" hangingPunct="1">
        <a:lnSpc>
          <a:spcPct val="90000"/>
        </a:lnSpc>
        <a:spcBef>
          <a:spcPct val="0"/>
        </a:spcBef>
        <a:buNone/>
        <a:defRPr sz="2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997" indent="-116997" algn="l" defTabSz="46799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58498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3pPr>
      <a:lvl4pPr marL="81898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105297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28697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52096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75496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98895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2pPr>
      <a:lvl3pPr marL="46799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3pPr>
      <a:lvl4pPr marL="70198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93598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16997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40397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63796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87196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Texto&#10;&#10;Descripción generada automáticamente">
            <a:extLst>
              <a:ext uri="{FF2B5EF4-FFF2-40B4-BE49-F238E27FC236}">
                <a16:creationId xmlns:a16="http://schemas.microsoft.com/office/drawing/2014/main" id="{CF0B21C8-C76F-7540-E30D-19C59EE9D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79950" cy="36004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C2C824-65A3-4DB4-9D6A-64535832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78" y="818816"/>
            <a:ext cx="1547161" cy="20272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3C298C-B1A3-482A-8DC2-4807810FD5BA}"/>
              </a:ext>
            </a:extLst>
          </p:cNvPr>
          <p:cNvSpPr txBox="1"/>
          <p:nvPr/>
        </p:nvSpPr>
        <p:spPr>
          <a:xfrm>
            <a:off x="1957588" y="932599"/>
            <a:ext cx="238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Trebuchet MS" panose="020B0603020202020204" pitchFamily="34" charset="0"/>
              </a:rPr>
              <a:t>Escribe aquí tus apellidos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4C0876-6250-444E-A3B3-393E551BE9E1}"/>
              </a:ext>
            </a:extLst>
          </p:cNvPr>
          <p:cNvSpPr txBox="1"/>
          <p:nvPr/>
        </p:nvSpPr>
        <p:spPr>
          <a:xfrm>
            <a:off x="1639223" y="3054566"/>
            <a:ext cx="169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Trebuchet MS" panose="020B0603020202020204" pitchFamily="34" charset="0"/>
              </a:rPr>
              <a:t>XX-######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980664-9FDE-41A5-AF3E-07AF6F00923A}"/>
              </a:ext>
            </a:extLst>
          </p:cNvPr>
          <p:cNvSpPr txBox="1"/>
          <p:nvPr/>
        </p:nvSpPr>
        <p:spPr>
          <a:xfrm>
            <a:off x="1998963" y="2636676"/>
            <a:ext cx="1718864" cy="34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Trebuchet MS" panose="020B0603020202020204" pitchFamily="34" charset="0"/>
              </a:rPr>
              <a:t>XXXXXXXXXX</a:t>
            </a:r>
            <a:endParaRPr lang="es-CO" sz="1600" b="1" dirty="0"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4F51C3-5963-12DE-71D8-F4EFF9B9C89D}"/>
              </a:ext>
            </a:extLst>
          </p:cNvPr>
          <p:cNvSpPr txBox="1"/>
          <p:nvPr/>
        </p:nvSpPr>
        <p:spPr>
          <a:xfrm>
            <a:off x="1957588" y="1333173"/>
            <a:ext cx="238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Trebuchet MS" panose="020B0603020202020204" pitchFamily="34" charset="0"/>
              </a:rPr>
              <a:t>Escribe aquí tus nombres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674719-0934-4515-90B7-C9D433CCF7C5}"/>
              </a:ext>
            </a:extLst>
          </p:cNvPr>
          <p:cNvSpPr txBox="1"/>
          <p:nvPr/>
        </p:nvSpPr>
        <p:spPr>
          <a:xfrm>
            <a:off x="1998963" y="1752475"/>
            <a:ext cx="238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Trebuchet MS" panose="020B0603020202020204" pitchFamily="34" charset="0"/>
              </a:rPr>
              <a:t>DD-MM-AA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DFF037-9F5E-C5A1-4DBF-3146438B60B4}"/>
              </a:ext>
            </a:extLst>
          </p:cNvPr>
          <p:cNvSpPr txBox="1"/>
          <p:nvPr/>
        </p:nvSpPr>
        <p:spPr>
          <a:xfrm>
            <a:off x="1962386" y="2171777"/>
            <a:ext cx="2387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Trebuchet MS" panose="020B0603020202020204" pitchFamily="34" charset="0"/>
              </a:rPr>
              <a:t>Escribe aquí tu nacionalidad</a:t>
            </a:r>
          </a:p>
        </p:txBody>
      </p:sp>
    </p:spTree>
    <p:extLst>
      <p:ext uri="{BB962C8B-B14F-4D97-AF65-F5344CB8AC3E}">
        <p14:creationId xmlns:p14="http://schemas.microsoft.com/office/powerpoint/2010/main" val="136032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361</TotalTime>
  <Words>16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2013 - Tema de 2022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Vicente Gómez Alvarez</dc:creator>
  <cp:lastModifiedBy>José Vicente Gómez Alvarez</cp:lastModifiedBy>
  <cp:revision>25</cp:revision>
  <cp:lastPrinted>2023-12-17T16:09:52Z</cp:lastPrinted>
  <dcterms:created xsi:type="dcterms:W3CDTF">2021-02-03T19:44:42Z</dcterms:created>
  <dcterms:modified xsi:type="dcterms:W3CDTF">2024-12-17T02:02:06Z</dcterms:modified>
</cp:coreProperties>
</file>